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1" r:id="rId3"/>
    <p:sldId id="272" r:id="rId4"/>
    <p:sldId id="273" r:id="rId5"/>
    <p:sldId id="270" r:id="rId6"/>
    <p:sldId id="257" r:id="rId7"/>
    <p:sldId id="269" r:id="rId8"/>
    <p:sldId id="261" r:id="rId9"/>
    <p:sldId id="266" r:id="rId10"/>
    <p:sldId id="259" r:id="rId11"/>
    <p:sldId id="267" r:id="rId12"/>
    <p:sldId id="268" r:id="rId13"/>
    <p:sldId id="26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86" y="-3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3500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 dirty="0" smtClean="0"/>
              <a:t>Thiago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572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Thiago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Thiago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None/>
            </a:pPr>
            <a:r>
              <a:rPr lang="en-CA" dirty="0" err="1" smtClean="0"/>
              <a:t>Hao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Vincent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Joe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Joe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Joe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bg>
      <p:bgPr>
        <a:solidFill>
          <a:srgbClr val="2A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Shape 30"/>
          <p:cNvGrpSpPr/>
          <p:nvPr/>
        </p:nvGrpSpPr>
        <p:grpSpPr>
          <a:xfrm>
            <a:off x="6098375" y="-1"/>
            <a:ext cx="3045632" cy="2030583"/>
            <a:chOff x="0" y="0"/>
            <a:chExt cx="3045631" cy="2030581"/>
          </a:xfrm>
        </p:grpSpPr>
        <p:sp>
          <p:nvSpPr>
            <p:cNvPr id="41" name="Shape 31"/>
            <p:cNvSpPr/>
            <p:nvPr/>
          </p:nvSpPr>
          <p:spPr>
            <a:xfrm>
              <a:off x="2030427" y="9"/>
              <a:ext cx="1015205" cy="101520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A3990"/>
                  </a:solidFill>
                </a:defRPr>
              </a:pPr>
              <a:endParaRPr/>
            </a:p>
          </p:txBody>
        </p:sp>
        <p:sp>
          <p:nvSpPr>
            <p:cNvPr id="42" name="Shape 32"/>
            <p:cNvSpPr/>
            <p:nvPr/>
          </p:nvSpPr>
          <p:spPr>
            <a:xfrm flipH="1">
              <a:off x="1015086" y="-1"/>
              <a:ext cx="1015207" cy="1015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A3990"/>
                  </a:solidFill>
                </a:defRPr>
              </a:pPr>
              <a:endParaRPr/>
            </a:p>
          </p:txBody>
        </p:sp>
        <p:sp>
          <p:nvSpPr>
            <p:cNvPr id="43" name="Shape 33"/>
            <p:cNvSpPr/>
            <p:nvPr/>
          </p:nvSpPr>
          <p:spPr>
            <a:xfrm rot="10800000" flipH="1">
              <a:off x="1015211" y="104"/>
              <a:ext cx="1015206" cy="1015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A3990"/>
                  </a:solidFill>
                </a:defRPr>
              </a:pPr>
              <a:endParaRPr/>
            </a:p>
          </p:txBody>
        </p:sp>
        <p:sp>
          <p:nvSpPr>
            <p:cNvPr id="44" name="Shape 34"/>
            <p:cNvSpPr/>
            <p:nvPr/>
          </p:nvSpPr>
          <p:spPr>
            <a:xfrm rot="10800000">
              <a:off x="0" y="94"/>
              <a:ext cx="1015207" cy="1015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A3990"/>
                  </a:solidFill>
                </a:defRPr>
              </a:pPr>
              <a:endParaRPr/>
            </a:p>
          </p:txBody>
        </p:sp>
        <p:sp>
          <p:nvSpPr>
            <p:cNvPr id="45" name="Shape 35"/>
            <p:cNvSpPr/>
            <p:nvPr/>
          </p:nvSpPr>
          <p:spPr>
            <a:xfrm rot="10800000">
              <a:off x="2030413" y="1015373"/>
              <a:ext cx="1015208" cy="101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A3990"/>
                  </a:solidFill>
                </a:defRPr>
              </a:pPr>
              <a:endParaRPr/>
            </a:p>
          </p:txBody>
        </p:sp>
      </p:grp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598100" y="2152344"/>
            <a:ext cx="8222100" cy="838803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868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3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470 - Milestone 4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100" y="2571325"/>
            <a:ext cx="3596700" cy="24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Name: </a:t>
            </a:r>
            <a:r>
              <a:rPr lang="en" dirty="0" smtClean="0"/>
              <a:t>GLHF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Members: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Vincent Chan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Thiago De Melo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Shuaihao Zhao</a:t>
            </a:r>
            <a:endParaRPr dirty="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Joe Emmanuel Samano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6312200" y="4286425"/>
            <a:ext cx="25080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1, 2018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IMG_03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267494"/>
            <a:ext cx="26447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IMG_03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47" y="267494"/>
            <a:ext cx="2627313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IMG_03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60" y="267494"/>
            <a:ext cx="26860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IMG_03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1" y="2285352"/>
            <a:ext cx="2856597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IMG_03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71" y="2293289"/>
            <a:ext cx="2598709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IMG_035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22" y="2293289"/>
            <a:ext cx="271938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IMG_03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60" y="267494"/>
            <a:ext cx="26860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G_0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2" y="267494"/>
            <a:ext cx="26352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IMG_03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82" y="267494"/>
            <a:ext cx="26447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IMG_03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2" y="2226644"/>
            <a:ext cx="275113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IMG_03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70" y="2237283"/>
            <a:ext cx="26860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6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IMG_03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60" y="267494"/>
            <a:ext cx="26860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G_0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2" y="267494"/>
            <a:ext cx="26352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IMG_03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82" y="267494"/>
            <a:ext cx="26447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G_036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7" y="2269332"/>
            <a:ext cx="255428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88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How did you feel about this milestone? What did you like about it? What did you dislike?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CA" sz="1400" dirty="0" smtClean="0"/>
              <a:t>It was a lot more detailed work compared to previous milestones.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CA" sz="1400" dirty="0" smtClean="0"/>
              <a:t>Our project became a lot more clearer when we did low-fidelity prototyping.</a:t>
            </a:r>
            <a:endParaRPr sz="1400" dirty="0"/>
          </a:p>
          <a:p>
            <a:pPr marL="0" lvl="0" indent="88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did you learn about yourself as you collaborated and worked through this milestone?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CA" sz="1400" dirty="0" smtClean="0"/>
              <a:t>We learned how to divide the work between us based on our specialties.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CA" sz="1400" dirty="0" smtClean="0"/>
              <a:t>We learned low-fidelity prototype skills.</a:t>
            </a:r>
            <a:endParaRPr sz="1400" dirty="0"/>
          </a:p>
          <a:p>
            <a:pPr marL="0" lvl="0" indent="889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How will you use what you have learned going forward?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 dirty="0" smtClean="0"/>
              <a:t>Helps to design a highly flexible design</a:t>
            </a:r>
          </a:p>
          <a:p>
            <a:pPr marL="13970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 sz="1400" dirty="0" smtClean="0"/>
              <a:t>What </a:t>
            </a:r>
            <a:r>
              <a:rPr lang="en" sz="1400" dirty="0"/>
              <a:t>“stuff &amp; things” related to this milestone would you want help with?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CA" sz="1400" dirty="0" smtClean="0"/>
              <a:t>Having an easier way to make the lo-fi prototypes</a:t>
            </a:r>
            <a:endParaRPr sz="1400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2" y="0"/>
            <a:ext cx="65627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0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" y="8286"/>
            <a:ext cx="65913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1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9607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5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AutoShape 2" descr="blob:https://web.whatsapp.com/271f0e57-a79c-4293-bba1-e7195db99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91440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snapshot</a:t>
            </a:r>
            <a:endParaRPr/>
          </a:p>
        </p:txBody>
      </p:sp>
      <p:sp>
        <p:nvSpPr>
          <p:cNvPr id="2" name="AutoShape 2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AutoShape 4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6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8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11" descr="blob:https://web.whatsapp.com/d5cf509b-11ba-494a-bdcd-857363540ef6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13" descr="blob:https://web.whatsapp.com/d5cf509b-11ba-494a-bdcd-857363540ef6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82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5"/>
          <a:stretch/>
        </p:blipFill>
        <p:spPr bwMode="auto">
          <a:xfrm>
            <a:off x="3851920" y="1656784"/>
            <a:ext cx="2105025" cy="80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58928"/>
            <a:ext cx="20859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7139"/>
          <a:stretch/>
        </p:blipFill>
        <p:spPr bwMode="auto">
          <a:xfrm>
            <a:off x="1235885" y="1656784"/>
            <a:ext cx="2076450" cy="121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8" descr="blob:https://web.whatsapp.com/5923e4a6-b43e-4b1b-89a9-e111b2b757c6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85" y="3075806"/>
            <a:ext cx="20764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 smtClean="0"/>
              <a:t>Insert tables and </a:t>
            </a:r>
            <a:r>
              <a:rPr lang="en-CA" dirty="0" err="1" smtClean="0"/>
              <a:t>erd</a:t>
            </a:r>
            <a:endParaRPr dirty="0"/>
          </a:p>
        </p:txBody>
      </p:sp>
      <p:sp>
        <p:nvSpPr>
          <p:cNvPr id="2" name="AutoShape 2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AutoShape 4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6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8" descr="blob:https://web.whatsapp.com/e87a2464-e9f4-4201-a89a-952d785e9c24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" r="17590" b="66968"/>
          <a:stretch/>
        </p:blipFill>
        <p:spPr bwMode="auto">
          <a:xfrm>
            <a:off x="-34715" y="408386"/>
            <a:ext cx="3543956" cy="157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blob:https://web.whatsapp.com/33172018-7ad4-43d4-ab3f-f4dd74bee5f2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4" descr="blob:https://web.whatsapp.com/33172018-7ad4-43d4-ab3f-f4dd74bee5f2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8" descr="blob:https://web.whatsapp.com/60479d83-ebb2-40ac-8f9c-cd0d9f18b1db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74"/>
          <a:stretch/>
        </p:blipFill>
        <p:spPr bwMode="auto">
          <a:xfrm>
            <a:off x="2520316" y="1995686"/>
            <a:ext cx="4292600" cy="159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5" descr="blob:https://web.whatsapp.com/1cf5ff18-3a0c-49ca-b5aa-c627c9566184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56" name="Picture 1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5"/>
          <a:stretch/>
        </p:blipFill>
        <p:spPr bwMode="auto">
          <a:xfrm>
            <a:off x="6797747" y="3005751"/>
            <a:ext cx="2008187" cy="13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5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Vincent\Desktop\UserStory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0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Straight Connector 5"/>
          <p:cNvSpPr/>
          <p:nvPr/>
        </p:nvSpPr>
        <p:spPr>
          <a:xfrm>
            <a:off x="0" y="1645518"/>
            <a:ext cx="9144001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A3990"/>
                </a:solidFill>
              </a:defRPr>
            </a:pPr>
            <a:endParaRPr/>
          </a:p>
        </p:txBody>
      </p:sp>
      <p:sp>
        <p:nvSpPr>
          <p:cNvPr id="173" name="TextBox 3"/>
          <p:cNvSpPr txBox="1"/>
          <p:nvPr/>
        </p:nvSpPr>
        <p:spPr>
          <a:xfrm>
            <a:off x="107503" y="1491630"/>
            <a:ext cx="1008114" cy="288823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2A399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Release 1</a:t>
            </a:r>
          </a:p>
        </p:txBody>
      </p:sp>
      <p:sp>
        <p:nvSpPr>
          <p:cNvPr id="174" name="Straight Connector 9"/>
          <p:cNvSpPr/>
          <p:nvPr/>
        </p:nvSpPr>
        <p:spPr>
          <a:xfrm>
            <a:off x="-9920" y="3301701"/>
            <a:ext cx="9144001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A3990"/>
                </a:solidFill>
              </a:defRPr>
            </a:pPr>
            <a:endParaRPr/>
          </a:p>
        </p:txBody>
      </p:sp>
      <p:sp>
        <p:nvSpPr>
          <p:cNvPr id="175" name="TextBox 10"/>
          <p:cNvSpPr txBox="1"/>
          <p:nvPr/>
        </p:nvSpPr>
        <p:spPr>
          <a:xfrm>
            <a:off x="97583" y="3147815"/>
            <a:ext cx="1008114" cy="288822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2A399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Release 2</a:t>
            </a:r>
          </a:p>
        </p:txBody>
      </p:sp>
    </p:spTree>
    <p:extLst>
      <p:ext uri="{BB962C8B-B14F-4D97-AF65-F5344CB8AC3E}">
        <p14:creationId xmlns:p14="http://schemas.microsoft.com/office/powerpoint/2010/main" val="1831081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Lo-fidelity prototype snapshots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4152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172</Words>
  <Application>Microsoft Office PowerPoint</Application>
  <PresentationFormat>On-screen Show (16:9)</PresentationFormat>
  <Paragraphs>32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Geometric</vt:lpstr>
      <vt:lpstr>ENSE 470 - Milestone 4</vt:lpstr>
      <vt:lpstr>PowerPoint Presentation</vt:lpstr>
      <vt:lpstr>PowerPoint Presentation</vt:lpstr>
      <vt:lpstr>PowerPoint Presentation</vt:lpstr>
      <vt:lpstr>PowerPoint Presentation</vt:lpstr>
      <vt:lpstr>Database snapshot</vt:lpstr>
      <vt:lpstr>PowerPoint Presentation</vt:lpstr>
      <vt:lpstr>PowerPoint Presentation</vt:lpstr>
      <vt:lpstr>Lo-fidelity prototype snapshots</vt:lpstr>
      <vt:lpstr>PowerPoint Presentation</vt:lpstr>
      <vt:lpstr>PowerPoint Presentation</vt:lpstr>
      <vt:lpstr>PowerPoint Presentation</vt:lpstr>
      <vt:lpstr>Group Reflection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470 - Milestone 4</dc:title>
  <cp:lastModifiedBy>Vincent</cp:lastModifiedBy>
  <cp:revision>9</cp:revision>
  <dcterms:modified xsi:type="dcterms:W3CDTF">2018-02-28T23:48:01Z</dcterms:modified>
</cp:coreProperties>
</file>